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E2ED92-32CC-47B1-A04D-AE1B1D183EC3}" v="97" dt="2022-09-25T14:36:41.989"/>
    <p1510:client id="{F1AE11F6-81DE-4389-9265-F03220338A11}" v="55" dt="2022-09-25T13:39:30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0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C0A08-377B-EA94-FF44-41F4EBA5D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5A1BA-2B70-6FD4-5086-5975B34B3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DBD24-CBE3-2AE7-4DD0-1FCDC7B7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ACE13-A9ED-435B-BC6C-1BD5E332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37439-F5B8-69BC-A878-46CDBD47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36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72C8-0039-48BD-BA96-70414DAE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9A06-DAC6-4233-25C4-F2ED9FD65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3AAA-B33A-D6B0-9B5D-F45122B4C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B5E72-6F5A-FD6B-DE50-3072D9B53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BB80D-C4E7-35A1-7313-6CCFDE1DE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08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9F15C-FF71-F79E-87F5-64D6C0C11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C20FC-A49F-C512-8C95-E4589DB1A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DB1D8-0629-6F4E-D274-8D486E36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E6740-D335-DCFA-8841-D2D53288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E04C-CFD4-CEF0-F8FA-569803A9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86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F7CE-F09E-5592-F0C3-37E94533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50653-95BF-81BF-CA4F-B8AA7B153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B9937-15C4-4133-C956-8DD812A4B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0364C-037A-2E28-9748-117F697F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25311-7514-174A-F62F-C2FD98CC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43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C5D5-1581-E665-78A7-C56117B4D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4AA34-0C15-222D-4644-7A41902C0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9D713-4C8A-6898-6378-3F21B684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1678A-ACCC-2803-5160-13964462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B2BBC-AC8E-F695-5D6F-6F5AC99F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68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14FA-945D-5DC7-EB30-BBC556C4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D1AFC-D6AC-31E5-318A-A634ADF38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5A44B-0135-B9FE-31B3-BE619C6CC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64FAD-1D71-9F35-7C88-CA6DCE34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19878-534E-40FB-F36A-18A5A7345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3C320-57DE-8210-BD3F-7BD28F77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04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0E7B-AD92-C207-97A0-7BCCF60A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8AC02-CAB8-C26B-B94F-9D5A2C9F9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ED3B6-AC6A-DA3F-15FF-753AE8D91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2BB7D-0DD3-9EF6-D37A-9A9680AFEF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FD4D1-AB79-7CDF-BF1A-AF603452A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3B98B-791B-7F0E-7E34-66B5F49B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FD8C0-8D8D-1CC6-C9C7-75A21C04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DD4CA-CE5C-9CBF-C549-946EF7C9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06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2711-36CB-9AC0-7D84-1DCB082E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160C4-333E-6FA1-92C3-4B53FF3F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F3A20-8339-46C5-3E54-D0FF7F125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AC9AA-5905-0CF6-9481-BB5F553C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15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200B5-AB9E-BF54-E408-3E53CF86D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791A7-F0C8-FE1F-FFA8-E4D9B2430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32F58-6664-E04C-268F-6DAB09D3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69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610D-4387-6BDD-4A55-12D37C7D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8ED3-B071-0E0D-0077-3E153BDBD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8C1BF-77DC-5544-047D-4962B2E27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130C3-2D75-0D0B-53EA-A6E68DB2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49EB4-3A0A-8D96-EF76-57A0ADC3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DF36A-7D9E-CDF3-8F53-73371B55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97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428D5-4780-D291-BDF4-750E133E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17847-8EFC-9DC9-B41B-4F0EC5D30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9E5A1-5B11-79BC-9279-0309EFB6E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381D8-BBFC-BD26-6E4F-789B8D0A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A7F9C-3AD8-904B-DAEE-D0446E87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C7641-A510-3927-FC7A-6C948579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2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61D84-CF53-24B5-4EFE-37159BB0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4C7F2-0CE4-79A2-32BF-6B55671B3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B5524-D033-F4EA-DDE0-7947B81E3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27601-2B30-4AEF-A6B5-D57F27B3B89F}" type="datetimeFigureOut">
              <a:rPr lang="en-IN" smtClean="0"/>
              <a:t>25-09-2022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C3405-6FBC-931C-CB8A-54200BAD3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FF0AE-B39E-ED81-73E5-D112EDE1C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A73EE-DB04-4AD2-9B93-9D5C446AC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14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773E8D8-1EF0-81F3-E816-7376A92D4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1EEE0-9F69-55A5-C976-C777467F4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9022" y="1359692"/>
            <a:ext cx="8066315" cy="7118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IN" sz="5200" b="1">
                <a:solidFill>
                  <a:srgbClr val="FFFFFF"/>
                </a:solidFill>
              </a:rPr>
              <a:t>E-Asset Management</a:t>
            </a:r>
            <a:endParaRPr lang="en-IN" sz="5200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CEB3E-7BEA-8D73-AF02-E340ECC35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994" y="58246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b="1">
                <a:solidFill>
                  <a:srgbClr val="FFFFFF"/>
                </a:solidFill>
              </a:rPr>
              <a:t>BY-   </a:t>
            </a:r>
            <a:endParaRPr lang="en-IN" b="1">
              <a:solidFill>
                <a:srgbClr val="FFFFFF"/>
              </a:solidFill>
              <a:cs typeface="Calibri"/>
            </a:endParaRPr>
          </a:p>
          <a:p>
            <a:r>
              <a:rPr lang="en-IN" b="1">
                <a:solidFill>
                  <a:srgbClr val="FFFFFF"/>
                </a:solidFill>
              </a:rPr>
              <a:t>&lt;/CODE PREDATORS/&gt;</a:t>
            </a:r>
            <a:endParaRPr lang="en-IN" b="1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3254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352FC-8357-8F21-F3A3-02ADDA49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2" r="105" b="187"/>
          <a:stretch/>
        </p:blipFill>
        <p:spPr>
          <a:xfrm>
            <a:off x="1143942" y="862673"/>
            <a:ext cx="9893688" cy="534155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1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48F5B-D72B-A352-A2DD-8D70C97A8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1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E77ED4-D972-9284-7BA1-D8419AF58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4" t="4651" r="9137" b="4472"/>
          <a:stretch/>
        </p:blipFill>
        <p:spPr>
          <a:xfrm>
            <a:off x="1774899" y="643467"/>
            <a:ext cx="8920577" cy="5535043"/>
          </a:xfrm>
          <a:prstGeom prst="rect">
            <a:avLst/>
          </a:prstGeom>
          <a:ln>
            <a:noFill/>
          </a:ln>
        </p:spPr>
      </p:pic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F701746-0657-4467-BBD3-24051A71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camera lens close up">
            <a:extLst>
              <a:ext uri="{FF2B5EF4-FFF2-40B4-BE49-F238E27FC236}">
                <a16:creationId xmlns:a16="http://schemas.microsoft.com/office/drawing/2014/main" id="{997E5D80-5236-9A99-21AA-95FD2E602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" r="21327" b="-1"/>
          <a:stretch/>
        </p:blipFill>
        <p:spPr>
          <a:xfrm>
            <a:off x="4559968" y="10"/>
            <a:ext cx="7632032" cy="6857990"/>
          </a:xfrm>
          <a:prstGeom prst="rect">
            <a:avLst/>
          </a:prstGeom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117BEB00-3E3D-4F08-AF56-DB0D22FB5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rot="10800000">
            <a:off x="1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EE155-FE62-FDCE-9DE5-E4D8EA1ED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051" y="662400"/>
            <a:ext cx="34092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E1E4F-411F-AF83-9166-A70C6D55A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051" y="2286000"/>
            <a:ext cx="3409200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chemeClr val="tx1">
                    <a:alpha val="60000"/>
                  </a:schemeClr>
                </a:solidFill>
                <a:effectLst/>
              </a:rPr>
              <a:t>Asset management refers to the process of developing, operating, maintaining, and selling assets in a cost-effective manner</a:t>
            </a:r>
            <a:endParaRPr lang="en-US" sz="1400" b="1">
              <a:solidFill>
                <a:schemeClr val="tx1">
                  <a:alpha val="6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alpha val="60000"/>
                  </a:schemeClr>
                </a:solidFill>
              </a:rPr>
              <a:t>The E-Asset Management System is a web-based application to keep the track of several assets that can be borrowed, their availability, their location, the current browser and the asset history.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alpha val="60000"/>
                  </a:schemeClr>
                </a:solidFill>
              </a:rPr>
              <a:t>Assets Include Laptops, Books, Mobile and Devices.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alpha val="60000"/>
                  </a:schemeClr>
                </a:solidFill>
              </a:rPr>
              <a:t>The Roles Involved in the application are-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alpha val="60000"/>
                  </a:schemeClr>
                </a:solidFill>
              </a:rPr>
              <a:t>1-Administrator(maximum of one)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alpha val="60000"/>
                  </a:schemeClr>
                </a:solidFill>
              </a:rPr>
              <a:t>2-Borrowers(Employees of the Company =&gt; one or more)</a:t>
            </a:r>
          </a:p>
        </p:txBody>
      </p:sp>
    </p:spTree>
    <p:extLst>
      <p:ext uri="{BB962C8B-B14F-4D97-AF65-F5344CB8AC3E}">
        <p14:creationId xmlns:p14="http://schemas.microsoft.com/office/powerpoint/2010/main" val="84619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9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3D57D-F384-94D0-A781-651C9FA09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7800" y="448721"/>
            <a:ext cx="4713997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Tech-Stacks Used</a:t>
            </a:r>
            <a:b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E23F1-4ED0-63F5-E9A1-26E110C5A1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2346" y="1835284"/>
            <a:ext cx="5666547" cy="3187431"/>
          </a:xfrm>
          <a:prstGeom prst="rect">
            <a:avLst/>
          </a:prstGeom>
        </p:spPr>
      </p:pic>
      <p:cxnSp>
        <p:nvCxnSpPr>
          <p:cNvPr id="115" name="Straight Connector 10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677356F-A83F-2DC3-1E76-0D3B52B1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a)HTML(Hyper Text Markup Language)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b)CSS(Cascading Style Sheet)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c)JSP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d)Servlet</a:t>
            </a:r>
            <a:endParaRPr lang="en-US" sz="2000" dirty="0" err="1">
              <a:solidFill>
                <a:schemeClr val="bg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e)Java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f)Layered Architecture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g)MySQL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16" name="Straight Connector 10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23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B8B206-0297-5A59-457F-65360B173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3957" r="-91" b="5367"/>
          <a:stretch/>
        </p:blipFill>
        <p:spPr>
          <a:xfrm>
            <a:off x="-19" y="302722"/>
            <a:ext cx="12200068" cy="6220411"/>
          </a:xfrm>
          <a:prstGeom prst="rect">
            <a:avLst/>
          </a:prstGeom>
        </p:spPr>
      </p:pic>
      <p:sp>
        <p:nvSpPr>
          <p:cNvPr id="21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69ED6AD-5406-B966-B865-A6773C386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8" r="26242" b="1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4715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5B9CA-4F06-6218-CCD7-4FBF007A0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9" r="-86" b="4329"/>
          <a:stretch/>
        </p:blipFill>
        <p:spPr>
          <a:xfrm>
            <a:off x="20" y="250531"/>
            <a:ext cx="12202428" cy="6310182"/>
          </a:xfrm>
          <a:prstGeom prst="rect">
            <a:avLst/>
          </a:prstGeom>
        </p:spPr>
      </p:pic>
      <p:sp>
        <p:nvSpPr>
          <p:cNvPr id="39" name="Freeform: Shape 32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BDD5F-0A09-D4C8-8A44-5FFBE9583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51" t="4573" r="20823" b="5488"/>
          <a:stretch/>
        </p:blipFill>
        <p:spPr>
          <a:xfrm>
            <a:off x="5063089" y="313152"/>
            <a:ext cx="7130766" cy="6164000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611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E158D-BE51-7560-6AA7-174CFD0F4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2" r="96" b="9354"/>
          <a:stretch/>
        </p:blipFill>
        <p:spPr>
          <a:xfrm>
            <a:off x="643467" y="893988"/>
            <a:ext cx="10894750" cy="5310040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33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D1570-B779-DA2B-ACA1-F394BD1F0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4" b="5479"/>
          <a:stretch/>
        </p:blipFill>
        <p:spPr>
          <a:xfrm>
            <a:off x="104404" y="302722"/>
            <a:ext cx="12191980" cy="6179515"/>
          </a:xfrm>
          <a:prstGeom prst="rect">
            <a:avLst/>
          </a:prstGeom>
        </p:spPr>
      </p:pic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1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50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E9D9D-5916-C23C-019C-A7E8ABDB4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8" r="-98" b="9075"/>
          <a:stretch/>
        </p:blipFill>
        <p:spPr>
          <a:xfrm>
            <a:off x="900830" y="621259"/>
            <a:ext cx="10638823" cy="51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1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68E93-605E-9829-331F-3AA1DA782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6" r="96" b="8688"/>
          <a:stretch/>
        </p:blipFill>
        <p:spPr>
          <a:xfrm>
            <a:off x="643467" y="800042"/>
            <a:ext cx="10894750" cy="541313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57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Office PowerPoint</Application>
  <PresentationFormat>Widescreen</PresentationFormat>
  <Paragraphs>18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E-Asset Management</vt:lpstr>
      <vt:lpstr>OBJECTIVE</vt:lpstr>
      <vt:lpstr>Tech-Stacks Used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E-Asset Management</dc:title>
  <dc:creator>kumar rohit</dc:creator>
  <cp:lastModifiedBy>NEEYA BHATEWARA - 29091190011</cp:lastModifiedBy>
  <cp:revision>14</cp:revision>
  <dcterms:created xsi:type="dcterms:W3CDTF">2022-09-25T11:36:32Z</dcterms:created>
  <dcterms:modified xsi:type="dcterms:W3CDTF">2022-09-25T17:25:47Z</dcterms:modified>
</cp:coreProperties>
</file>